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88" r:id="rId4"/>
    <p:sldId id="305" r:id="rId5"/>
    <p:sldId id="262" r:id="rId6"/>
    <p:sldId id="257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albero, schermata, pianta&#10;&#10;Descrizione generata automaticamente">
            <a:extLst>
              <a:ext uri="{FF2B5EF4-FFF2-40B4-BE49-F238E27FC236}">
                <a16:creationId xmlns:a16="http://schemas.microsoft.com/office/drawing/2014/main" id="{51B784B0-215F-DC38-6EDE-C365F11EF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aria aperta, albero, pianta, erba&#10;&#10;Descrizione generata automaticamente">
            <a:extLst>
              <a:ext uri="{FF2B5EF4-FFF2-40B4-BE49-F238E27FC236}">
                <a16:creationId xmlns:a16="http://schemas.microsoft.com/office/drawing/2014/main" id="{F6A54128-191A-5EB0-ADA5-8A378A40C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lavagna, calligrafia, gesso&#10;&#10;Descrizione generata automaticamente">
            <a:extLst>
              <a:ext uri="{FF2B5EF4-FFF2-40B4-BE49-F238E27FC236}">
                <a16:creationId xmlns:a16="http://schemas.microsoft.com/office/drawing/2014/main" id="{8FE7678E-96CB-3FFC-C2A6-00DA9F8A3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lavagna, muro, persona&#10;&#10;Descrizione generata automaticamente">
            <a:extLst>
              <a:ext uri="{FF2B5EF4-FFF2-40B4-BE49-F238E27FC236}">
                <a16:creationId xmlns:a16="http://schemas.microsoft.com/office/drawing/2014/main" id="{4EE3E353-7CEC-19CA-8B91-9F7A592797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cibo, interno, Spuntino, persona&#10;&#10;Descrizione generata automaticamente">
            <a:extLst>
              <a:ext uri="{FF2B5EF4-FFF2-40B4-BE49-F238E27FC236}">
                <a16:creationId xmlns:a16="http://schemas.microsoft.com/office/drawing/2014/main" id="{24DAEB3B-77B5-7631-8002-11E3CA1194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8" name="Immagine 7" descr="Immagine che contiene rosso, cibo&#10;&#10;Descrizione generata automaticamente">
            <a:extLst>
              <a:ext uri="{FF2B5EF4-FFF2-40B4-BE49-F238E27FC236}">
                <a16:creationId xmlns:a16="http://schemas.microsoft.com/office/drawing/2014/main" id="{3AB3112E-9901-4D53-2083-65B90E503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6999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8</cp:revision>
  <dcterms:created xsi:type="dcterms:W3CDTF">2024-11-18T16:14:57Z</dcterms:created>
  <dcterms:modified xsi:type="dcterms:W3CDTF">2024-11-19T14:29:30Z</dcterms:modified>
</cp:coreProperties>
</file>